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24/03/2015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168964" y="908274"/>
            <a:ext cx="480612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Anti-human CEACAM-1 (#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C5-1X)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101-M81)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feld 53"/>
          <p:cNvSpPr txBox="1">
            <a:spLocks noChangeArrowheads="1"/>
          </p:cNvSpPr>
          <p:nvPr/>
        </p:nvSpPr>
        <p:spPr bwMode="auto">
          <a:xfrm>
            <a:off x="989871" y="5333185"/>
            <a:ext cx="71547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3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3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3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3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3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9pPr>
          </a:lstStyle>
          <a:p>
            <a:pPr algn="just"/>
            <a:r>
              <a:rPr lang="en-US" sz="1200" b="1" dirty="0" smtClean="0"/>
              <a:t>Fig. 1: </a:t>
            </a:r>
            <a:r>
              <a:rPr lang="en-US" sz="1200" b="1" dirty="0"/>
              <a:t>IHC staining of human jejunum tissue with C5-1X. </a:t>
            </a:r>
            <a:r>
              <a:rPr lang="en-US" sz="1200" dirty="0"/>
              <a:t>CEACAM1 was detected in PFA-fixed paraffin-embedded sections of human jejunum tissue using </a:t>
            </a:r>
            <a:r>
              <a:rPr lang="en-US" sz="1200" dirty="0" err="1"/>
              <a:t>mAb</a:t>
            </a:r>
            <a:r>
              <a:rPr lang="en-US" sz="1200" dirty="0"/>
              <a:t> C5-1X followed by staining with anti-mouse HRP-DAB and counterstaining with </a:t>
            </a:r>
            <a:r>
              <a:rPr lang="en-US" sz="1200" dirty="0" err="1"/>
              <a:t>hematoxylin</a:t>
            </a:r>
            <a:r>
              <a:rPr lang="en-US" sz="1200" dirty="0"/>
              <a:t>. The labeling showed a clear staining of CEACAM1 by C5-1X.</a:t>
            </a:r>
            <a:endParaRPr lang="de-DE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37" y="1851595"/>
            <a:ext cx="3190975" cy="32876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41</cp:revision>
  <dcterms:created xsi:type="dcterms:W3CDTF">2011-09-08T13:23:55Z</dcterms:created>
  <dcterms:modified xsi:type="dcterms:W3CDTF">2015-03-24T13:34:23Z</dcterms:modified>
</cp:coreProperties>
</file>